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  <p:sldMasterId id="2147483660" r:id="rId5"/>
  </p:sldMasterIdLst>
  <p:notesMasterIdLst>
    <p:notesMasterId r:id="rId7"/>
  </p:notesMasterIdLst>
  <p:sldIdLst>
    <p:sldId id="256" r:id="rId6"/>
  </p:sldIdLst>
  <p:sldSz cx="7772400" cy="10058400"/>
  <p:notesSz cx="7010400" cy="9296400"/>
  <p:embeddedFontLst>
    <p:embeddedFont>
      <p:font typeface="Calibri Light" panose="020F0302020204030204" pitchFamily="34" charset="0"/>
      <p:regular r:id="rId8"/>
      <p:italic r:id="rId9"/>
    </p:embeddedFont>
    <p:embeddedFont>
      <p:font typeface="Comic Sans MS" panose="030F0702030302020204" pitchFamily="66" charset="0"/>
      <p:regular r:id="rId10"/>
      <p:bold r:id="rId11"/>
      <p:italic r:id="rId12"/>
      <p:boldItalic r:id="rId13"/>
    </p:embeddedFont>
    <p:embeddedFont>
      <p:font typeface="Nunito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48E089-193F-4E4B-B19B-C386BCBA6973}" v="1" dt="2021-10-29T15:54:49.971"/>
  </p1510:revLst>
</p1510:revInfo>
</file>

<file path=ppt/tableStyles.xml><?xml version="1.0" encoding="utf-8"?>
<a:tblStyleLst xmlns:a="http://schemas.openxmlformats.org/drawingml/2006/main" def="{A9357479-582E-4C80-A972-741F2864E011}">
  <a:tblStyle styleId="{A9357479-582E-4C80-A972-741F2864E0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2458" y="3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4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8.fntdata"/><Relationship Id="rId23" Type="http://schemas.microsoft.com/office/2015/10/relationships/revisionInfo" Target="revisionInfo.xml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ckles, Suellen    (ASD-W)" userId="81cefb83-f4f1-4dcc-9101-e1fc9724dc23" providerId="ADAL" clId="{7448E089-193F-4E4B-B19B-C386BCBA6973}"/>
    <pc:docChg chg="undo custSel addSld delSld modSld addMainMaster delMainMaster">
      <pc:chgData name="Stickles, Suellen    (ASD-W)" userId="81cefb83-f4f1-4dcc-9101-e1fc9724dc23" providerId="ADAL" clId="{7448E089-193F-4E4B-B19B-C386BCBA6973}" dt="2021-10-29T15:54:54.696" v="5" actId="47"/>
      <pc:docMkLst>
        <pc:docMk/>
      </pc:docMkLst>
      <pc:sldChg chg="add">
        <pc:chgData name="Stickles, Suellen    (ASD-W)" userId="81cefb83-f4f1-4dcc-9101-e1fc9724dc23" providerId="ADAL" clId="{7448E089-193F-4E4B-B19B-C386BCBA6973}" dt="2021-10-29T15:54:49.970" v="3"/>
        <pc:sldMkLst>
          <pc:docMk/>
          <pc:sldMk cId="0" sldId="256"/>
        </pc:sldMkLst>
      </pc:sldChg>
      <pc:sldChg chg="add del">
        <pc:chgData name="Stickles, Suellen    (ASD-W)" userId="81cefb83-f4f1-4dcc-9101-e1fc9724dc23" providerId="ADAL" clId="{7448E089-193F-4E4B-B19B-C386BCBA6973}" dt="2021-10-29T15:54:54.696" v="5" actId="47"/>
        <pc:sldMkLst>
          <pc:docMk/>
          <pc:sldMk cId="3268781316" sldId="260"/>
        </pc:sldMkLst>
      </pc:sldChg>
      <pc:sldChg chg="new del">
        <pc:chgData name="Stickles, Suellen    (ASD-W)" userId="81cefb83-f4f1-4dcc-9101-e1fc9724dc23" providerId="ADAL" clId="{7448E089-193F-4E4B-B19B-C386BCBA6973}" dt="2021-10-29T15:54:52.218" v="4" actId="47"/>
        <pc:sldMkLst>
          <pc:docMk/>
          <pc:sldMk cId="3794468559" sldId="261"/>
        </pc:sldMkLst>
      </pc:sldChg>
      <pc:sldMasterChg chg="add del addSldLayout delSldLayout">
        <pc:chgData name="Stickles, Suellen    (ASD-W)" userId="81cefb83-f4f1-4dcc-9101-e1fc9724dc23" providerId="ADAL" clId="{7448E089-193F-4E4B-B19B-C386BCBA6973}" dt="2021-10-29T15:54:40.590" v="1" actId="47"/>
        <pc:sldMasterMkLst>
          <pc:docMk/>
          <pc:sldMasterMk cId="3669950828" sldId="2147483660"/>
        </pc:sldMasterMkLst>
        <pc:sldLayoutChg chg="add del">
          <pc:chgData name="Stickles, Suellen    (ASD-W)" userId="81cefb83-f4f1-4dcc-9101-e1fc9724dc23" providerId="ADAL" clId="{7448E089-193F-4E4B-B19B-C386BCBA6973}" dt="2021-10-29T15:54:40.590" v="1" actId="47"/>
          <pc:sldLayoutMkLst>
            <pc:docMk/>
            <pc:sldMasterMk cId="3669950828" sldId="2147483660"/>
            <pc:sldLayoutMk cId="529193571" sldId="2147483661"/>
          </pc:sldLayoutMkLst>
        </pc:sldLayoutChg>
        <pc:sldLayoutChg chg="add del">
          <pc:chgData name="Stickles, Suellen    (ASD-W)" userId="81cefb83-f4f1-4dcc-9101-e1fc9724dc23" providerId="ADAL" clId="{7448E089-193F-4E4B-B19B-C386BCBA6973}" dt="2021-10-29T15:54:40.590" v="1" actId="47"/>
          <pc:sldLayoutMkLst>
            <pc:docMk/>
            <pc:sldMasterMk cId="3669950828" sldId="2147483660"/>
            <pc:sldLayoutMk cId="786160653" sldId="2147483662"/>
          </pc:sldLayoutMkLst>
        </pc:sldLayoutChg>
        <pc:sldLayoutChg chg="add del">
          <pc:chgData name="Stickles, Suellen    (ASD-W)" userId="81cefb83-f4f1-4dcc-9101-e1fc9724dc23" providerId="ADAL" clId="{7448E089-193F-4E4B-B19B-C386BCBA6973}" dt="2021-10-29T15:54:40.590" v="1" actId="47"/>
          <pc:sldLayoutMkLst>
            <pc:docMk/>
            <pc:sldMasterMk cId="3669950828" sldId="2147483660"/>
            <pc:sldLayoutMk cId="474879380" sldId="2147483663"/>
          </pc:sldLayoutMkLst>
        </pc:sldLayoutChg>
        <pc:sldLayoutChg chg="add del">
          <pc:chgData name="Stickles, Suellen    (ASD-W)" userId="81cefb83-f4f1-4dcc-9101-e1fc9724dc23" providerId="ADAL" clId="{7448E089-193F-4E4B-B19B-C386BCBA6973}" dt="2021-10-29T15:54:40.590" v="1" actId="47"/>
          <pc:sldLayoutMkLst>
            <pc:docMk/>
            <pc:sldMasterMk cId="3669950828" sldId="2147483660"/>
            <pc:sldLayoutMk cId="2361933059" sldId="2147483664"/>
          </pc:sldLayoutMkLst>
        </pc:sldLayoutChg>
        <pc:sldLayoutChg chg="add del">
          <pc:chgData name="Stickles, Suellen    (ASD-W)" userId="81cefb83-f4f1-4dcc-9101-e1fc9724dc23" providerId="ADAL" clId="{7448E089-193F-4E4B-B19B-C386BCBA6973}" dt="2021-10-29T15:54:40.590" v="1" actId="47"/>
          <pc:sldLayoutMkLst>
            <pc:docMk/>
            <pc:sldMasterMk cId="3669950828" sldId="2147483660"/>
            <pc:sldLayoutMk cId="4193851686" sldId="2147483665"/>
          </pc:sldLayoutMkLst>
        </pc:sldLayoutChg>
        <pc:sldLayoutChg chg="add del">
          <pc:chgData name="Stickles, Suellen    (ASD-W)" userId="81cefb83-f4f1-4dcc-9101-e1fc9724dc23" providerId="ADAL" clId="{7448E089-193F-4E4B-B19B-C386BCBA6973}" dt="2021-10-29T15:54:40.590" v="1" actId="47"/>
          <pc:sldLayoutMkLst>
            <pc:docMk/>
            <pc:sldMasterMk cId="3669950828" sldId="2147483660"/>
            <pc:sldLayoutMk cId="3222932461" sldId="2147483666"/>
          </pc:sldLayoutMkLst>
        </pc:sldLayoutChg>
        <pc:sldLayoutChg chg="add del">
          <pc:chgData name="Stickles, Suellen    (ASD-W)" userId="81cefb83-f4f1-4dcc-9101-e1fc9724dc23" providerId="ADAL" clId="{7448E089-193F-4E4B-B19B-C386BCBA6973}" dt="2021-10-29T15:54:40.590" v="1" actId="47"/>
          <pc:sldLayoutMkLst>
            <pc:docMk/>
            <pc:sldMasterMk cId="3669950828" sldId="2147483660"/>
            <pc:sldLayoutMk cId="2790711629" sldId="2147483667"/>
          </pc:sldLayoutMkLst>
        </pc:sldLayoutChg>
        <pc:sldLayoutChg chg="add del">
          <pc:chgData name="Stickles, Suellen    (ASD-W)" userId="81cefb83-f4f1-4dcc-9101-e1fc9724dc23" providerId="ADAL" clId="{7448E089-193F-4E4B-B19B-C386BCBA6973}" dt="2021-10-29T15:54:40.590" v="1" actId="47"/>
          <pc:sldLayoutMkLst>
            <pc:docMk/>
            <pc:sldMasterMk cId="3669950828" sldId="2147483660"/>
            <pc:sldLayoutMk cId="2185174333" sldId="2147483668"/>
          </pc:sldLayoutMkLst>
        </pc:sldLayoutChg>
        <pc:sldLayoutChg chg="add del">
          <pc:chgData name="Stickles, Suellen    (ASD-W)" userId="81cefb83-f4f1-4dcc-9101-e1fc9724dc23" providerId="ADAL" clId="{7448E089-193F-4E4B-B19B-C386BCBA6973}" dt="2021-10-29T15:54:40.590" v="1" actId="47"/>
          <pc:sldLayoutMkLst>
            <pc:docMk/>
            <pc:sldMasterMk cId="3669950828" sldId="2147483660"/>
            <pc:sldLayoutMk cId="3576394189" sldId="2147483669"/>
          </pc:sldLayoutMkLst>
        </pc:sldLayoutChg>
        <pc:sldLayoutChg chg="add del">
          <pc:chgData name="Stickles, Suellen    (ASD-W)" userId="81cefb83-f4f1-4dcc-9101-e1fc9724dc23" providerId="ADAL" clId="{7448E089-193F-4E4B-B19B-C386BCBA6973}" dt="2021-10-29T15:54:40.590" v="1" actId="47"/>
          <pc:sldLayoutMkLst>
            <pc:docMk/>
            <pc:sldMasterMk cId="3669950828" sldId="2147483660"/>
            <pc:sldLayoutMk cId="3372257427" sldId="2147483670"/>
          </pc:sldLayoutMkLst>
        </pc:sldLayoutChg>
        <pc:sldLayoutChg chg="add del">
          <pc:chgData name="Stickles, Suellen    (ASD-W)" userId="81cefb83-f4f1-4dcc-9101-e1fc9724dc23" providerId="ADAL" clId="{7448E089-193F-4E4B-B19B-C386BCBA6973}" dt="2021-10-29T15:54:40.590" v="1" actId="47"/>
          <pc:sldLayoutMkLst>
            <pc:docMk/>
            <pc:sldMasterMk cId="3669950828" sldId="2147483660"/>
            <pc:sldLayoutMk cId="1158706756" sldId="2147483671"/>
          </pc:sldLayoutMkLst>
        </pc:sldLayoutChg>
      </pc:sldMasterChg>
    </pc:docChg>
  </pc:docChgLst>
  <pc:docChgLst>
    <pc:chgData name="Stickles, Suellen    (ASD-W)" userId="81cefb83-f4f1-4dcc-9101-e1fc9724dc23" providerId="ADAL" clId="{74C80D6F-7493-42D5-85C6-C78302FC83CE}"/>
    <pc:docChg chg="undo custSel addSld delSld modSld">
      <pc:chgData name="Stickles, Suellen    (ASD-W)" userId="81cefb83-f4f1-4dcc-9101-e1fc9724dc23" providerId="ADAL" clId="{74C80D6F-7493-42D5-85C6-C78302FC83CE}" dt="2020-05-28T14:19:46.920" v="1419" actId="1076"/>
      <pc:docMkLst>
        <pc:docMk/>
      </pc:docMkLst>
      <pc:sldChg chg="modSp del mod">
        <pc:chgData name="Stickles, Suellen    (ASD-W)" userId="81cefb83-f4f1-4dcc-9101-e1fc9724dc23" providerId="ADAL" clId="{74C80D6F-7493-42D5-85C6-C78302FC83CE}" dt="2020-05-12T21:23:29.411" v="6" actId="47"/>
        <pc:sldMkLst>
          <pc:docMk/>
          <pc:sldMk cId="3268356415" sldId="257"/>
        </pc:sldMkLst>
        <pc:spChg chg="mod">
          <ac:chgData name="Stickles, Suellen    (ASD-W)" userId="81cefb83-f4f1-4dcc-9101-e1fc9724dc23" providerId="ADAL" clId="{74C80D6F-7493-42D5-85C6-C78302FC83CE}" dt="2020-05-02T12:08:19.658" v="0" actId="1076"/>
          <ac:spMkLst>
            <pc:docMk/>
            <pc:sldMk cId="3268356415" sldId="257"/>
            <ac:spMk id="54" creationId="{00000000-0000-0000-0000-000000000000}"/>
          </ac:spMkLst>
        </pc:spChg>
      </pc:sldChg>
      <pc:sldChg chg="addSp delSp new del">
        <pc:chgData name="Stickles, Suellen    (ASD-W)" userId="81cefb83-f4f1-4dcc-9101-e1fc9724dc23" providerId="ADAL" clId="{74C80D6F-7493-42D5-85C6-C78302FC83CE}" dt="2020-05-12T21:23:27.125" v="5" actId="47"/>
        <pc:sldMkLst>
          <pc:docMk/>
          <pc:sldMk cId="1860097761" sldId="258"/>
        </pc:sldMkLst>
        <pc:picChg chg="add del">
          <ac:chgData name="Stickles, Suellen    (ASD-W)" userId="81cefb83-f4f1-4dcc-9101-e1fc9724dc23" providerId="ADAL" clId="{74C80D6F-7493-42D5-85C6-C78302FC83CE}" dt="2020-05-12T21:23:18.106" v="3"/>
          <ac:picMkLst>
            <pc:docMk/>
            <pc:sldMk cId="1860097761" sldId="258"/>
            <ac:picMk id="2" creationId="{8F5C3628-78E4-4344-896D-7E7C8724AF36}"/>
          </ac:picMkLst>
        </pc:picChg>
      </pc:sldChg>
      <pc:sldChg chg="add del">
        <pc:chgData name="Stickles, Suellen    (ASD-W)" userId="81cefb83-f4f1-4dcc-9101-e1fc9724dc23" providerId="ADAL" clId="{74C80D6F-7493-42D5-85C6-C78302FC83CE}" dt="2020-05-16T12:12:42.595" v="13" actId="47"/>
        <pc:sldMkLst>
          <pc:docMk/>
          <pc:sldMk cId="3938481467" sldId="259"/>
        </pc:sldMkLst>
      </pc:sldChg>
      <pc:sldChg chg="addSp modSp new del mod">
        <pc:chgData name="Stickles, Suellen    (ASD-W)" userId="81cefb83-f4f1-4dcc-9101-e1fc9724dc23" providerId="ADAL" clId="{74C80D6F-7493-42D5-85C6-C78302FC83CE}" dt="2020-05-16T12:13:38.524" v="17" actId="47"/>
        <pc:sldMkLst>
          <pc:docMk/>
          <pc:sldMk cId="2791695631" sldId="260"/>
        </pc:sldMkLst>
        <pc:picChg chg="add mod">
          <ac:chgData name="Stickles, Suellen    (ASD-W)" userId="81cefb83-f4f1-4dcc-9101-e1fc9724dc23" providerId="ADAL" clId="{74C80D6F-7493-42D5-85C6-C78302FC83CE}" dt="2020-05-16T12:11:46.924" v="12" actId="14100"/>
          <ac:picMkLst>
            <pc:docMk/>
            <pc:sldMk cId="2791695631" sldId="260"/>
            <ac:picMk id="2" creationId="{D04C6749-0865-464C-9FD5-4229EDE547FE}"/>
          </ac:picMkLst>
        </pc:picChg>
      </pc:sldChg>
      <pc:sldChg chg="addSp delSp modSp add mod">
        <pc:chgData name="Stickles, Suellen    (ASD-W)" userId="81cefb83-f4f1-4dcc-9101-e1fc9724dc23" providerId="ADAL" clId="{74C80D6F-7493-42D5-85C6-C78302FC83CE}" dt="2020-05-28T14:19:46.920" v="1419" actId="1076"/>
        <pc:sldMkLst>
          <pc:docMk/>
          <pc:sldMk cId="3268781316" sldId="260"/>
        </pc:sldMkLst>
        <pc:spChg chg="mod">
          <ac:chgData name="Stickles, Suellen    (ASD-W)" userId="81cefb83-f4f1-4dcc-9101-e1fc9724dc23" providerId="ADAL" clId="{74C80D6F-7493-42D5-85C6-C78302FC83CE}" dt="2020-05-28T14:06:54.613" v="727" actId="1076"/>
          <ac:spMkLst>
            <pc:docMk/>
            <pc:sldMk cId="3268781316" sldId="260"/>
            <ac:spMk id="55" creationId="{00000000-0000-0000-0000-000000000000}"/>
          </ac:spMkLst>
        </pc:spChg>
        <pc:graphicFrameChg chg="mod modGraphic">
          <ac:chgData name="Stickles, Suellen    (ASD-W)" userId="81cefb83-f4f1-4dcc-9101-e1fc9724dc23" providerId="ADAL" clId="{74C80D6F-7493-42D5-85C6-C78302FC83CE}" dt="2020-05-28T14:19:23.347" v="1415" actId="6549"/>
          <ac:graphicFrameMkLst>
            <pc:docMk/>
            <pc:sldMk cId="3268781316" sldId="260"/>
            <ac:graphicFrameMk id="57" creationId="{00000000-0000-0000-0000-000000000000}"/>
          </ac:graphicFrameMkLst>
        </pc:graphicFrameChg>
        <pc:picChg chg="mod">
          <ac:chgData name="Stickles, Suellen    (ASD-W)" userId="81cefb83-f4f1-4dcc-9101-e1fc9724dc23" providerId="ADAL" clId="{74C80D6F-7493-42D5-85C6-C78302FC83CE}" dt="2020-05-28T14:19:46.920" v="1419" actId="1076"/>
          <ac:picMkLst>
            <pc:docMk/>
            <pc:sldMk cId="3268781316" sldId="260"/>
            <ac:picMk id="2" creationId="{1BD8862F-4CA2-42E7-AA69-175C6C95AF68}"/>
          </ac:picMkLst>
        </pc:picChg>
        <pc:picChg chg="add mod">
          <ac:chgData name="Stickles, Suellen    (ASD-W)" userId="81cefb83-f4f1-4dcc-9101-e1fc9724dc23" providerId="ADAL" clId="{74C80D6F-7493-42D5-85C6-C78302FC83CE}" dt="2020-05-28T13:54:44.868" v="106" actId="14100"/>
          <ac:picMkLst>
            <pc:docMk/>
            <pc:sldMk cId="3268781316" sldId="260"/>
            <ac:picMk id="4" creationId="{92C7025C-FB5A-48F2-8300-6F4FC07AC2AC}"/>
          </ac:picMkLst>
        </pc:picChg>
        <pc:picChg chg="del">
          <ac:chgData name="Stickles, Suellen    (ASD-W)" userId="81cefb83-f4f1-4dcc-9101-e1fc9724dc23" providerId="ADAL" clId="{74C80D6F-7493-42D5-85C6-C78302FC83CE}" dt="2020-05-28T13:54:07.859" v="24" actId="478"/>
          <ac:picMkLst>
            <pc:docMk/>
            <pc:sldMk cId="3268781316" sldId="260"/>
            <ac:picMk id="6" creationId="{D434487B-2A70-49D6-8C7A-8156BAE50C7E}"/>
          </ac:picMkLst>
        </pc:picChg>
        <pc:picChg chg="add mod">
          <ac:chgData name="Stickles, Suellen    (ASD-W)" userId="81cefb83-f4f1-4dcc-9101-e1fc9724dc23" providerId="ADAL" clId="{74C80D6F-7493-42D5-85C6-C78302FC83CE}" dt="2020-05-28T14:08:04.786" v="733" actId="1076"/>
          <ac:picMkLst>
            <pc:docMk/>
            <pc:sldMk cId="3268781316" sldId="260"/>
            <ac:picMk id="7" creationId="{B83C10E1-4D8C-4A3D-BDB2-507AFBAC0DA3}"/>
          </ac:picMkLst>
        </pc:picChg>
        <pc:picChg chg="del">
          <ac:chgData name="Stickles, Suellen    (ASD-W)" userId="81cefb83-f4f1-4dcc-9101-e1fc9724dc23" providerId="ADAL" clId="{74C80D6F-7493-42D5-85C6-C78302FC83CE}" dt="2020-05-28T14:07:45.838" v="728" actId="478"/>
          <ac:picMkLst>
            <pc:docMk/>
            <pc:sldMk cId="3268781316" sldId="260"/>
            <ac:picMk id="8" creationId="{EDFB6ACD-2A93-4130-BD2A-4157223824DA}"/>
          </ac:picMkLst>
        </pc:picChg>
        <pc:picChg chg="add del mod">
          <ac:chgData name="Stickles, Suellen    (ASD-W)" userId="81cefb83-f4f1-4dcc-9101-e1fc9724dc23" providerId="ADAL" clId="{74C80D6F-7493-42D5-85C6-C78302FC83CE}" dt="2020-05-28T14:17:39.506" v="1345" actId="478"/>
          <ac:picMkLst>
            <pc:docMk/>
            <pc:sldMk cId="3268781316" sldId="260"/>
            <ac:picMk id="9" creationId="{B1206668-6128-400B-A09F-60325D3C538D}"/>
          </ac:picMkLst>
        </pc:picChg>
        <pc:picChg chg="add mod">
          <ac:chgData name="Stickles, Suellen    (ASD-W)" userId="81cefb83-f4f1-4dcc-9101-e1fc9724dc23" providerId="ADAL" clId="{74C80D6F-7493-42D5-85C6-C78302FC83CE}" dt="2020-05-28T14:19:36.108" v="1418" actId="1076"/>
          <ac:picMkLst>
            <pc:docMk/>
            <pc:sldMk cId="3268781316" sldId="260"/>
            <ac:picMk id="10" creationId="{0700F59B-1B96-4B65-B505-870E8DAA24A5}"/>
          </ac:picMkLst>
        </pc:picChg>
      </pc:sldChg>
      <pc:sldChg chg="new del">
        <pc:chgData name="Stickles, Suellen    (ASD-W)" userId="81cefb83-f4f1-4dcc-9101-e1fc9724dc23" providerId="ADAL" clId="{74C80D6F-7493-42D5-85C6-C78302FC83CE}" dt="2020-05-16T12:13:34.442" v="16" actId="47"/>
        <pc:sldMkLst>
          <pc:docMk/>
          <pc:sldMk cId="3592587067" sldId="261"/>
        </pc:sldMkLst>
      </pc:sldChg>
      <pc:sldChg chg="add del">
        <pc:chgData name="Stickles, Suellen    (ASD-W)" userId="81cefb83-f4f1-4dcc-9101-e1fc9724dc23" providerId="ADAL" clId="{74C80D6F-7493-42D5-85C6-C78302FC83CE}" dt="2020-05-16T12:16:13.205" v="23" actId="47"/>
        <pc:sldMkLst>
          <pc:docMk/>
          <pc:sldMk cId="1270779586" sldId="262"/>
        </pc:sldMkLst>
      </pc:sldChg>
      <pc:sldChg chg="add del">
        <pc:chgData name="Stickles, Suellen    (ASD-W)" userId="81cefb83-f4f1-4dcc-9101-e1fc9724dc23" providerId="ADAL" clId="{74C80D6F-7493-42D5-85C6-C78302FC83CE}" dt="2020-05-16T12:15:54.677" v="19" actId="47"/>
        <pc:sldMkLst>
          <pc:docMk/>
          <pc:sldMk cId="2432094149" sldId="263"/>
        </pc:sldMkLst>
      </pc:sldChg>
      <pc:sldChg chg="new del">
        <pc:chgData name="Stickles, Suellen    (ASD-W)" userId="81cefb83-f4f1-4dcc-9101-e1fc9724dc23" providerId="ADAL" clId="{74C80D6F-7493-42D5-85C6-C78302FC83CE}" dt="2020-05-16T12:16:07.182" v="22" actId="47"/>
        <pc:sldMkLst>
          <pc:docMk/>
          <pc:sldMk cId="2734774913" sldId="2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59000" y="696913"/>
            <a:ext cx="26924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0" y="696913"/>
            <a:ext cx="26939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9193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6160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4879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1933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3851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2932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0711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5174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639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2257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870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99508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youtube.com/watch?v=rACy-0g1CuY" TargetMode="External"/><Relationship Id="rId5" Type="http://schemas.openxmlformats.org/officeDocument/2006/relationships/hyperlink" Target="https://www.youtube.com/results?search_query=just+dance+halloween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pxhere.com/pt/photo/1445553" TargetMode="Externa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3065FC9-A1F4-45F5-B830-210CD58B2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62629" y="8627795"/>
            <a:ext cx="840055" cy="840055"/>
          </a:xfrm>
          <a:prstGeom prst="rect">
            <a:avLst/>
          </a:prstGeom>
        </p:spPr>
      </p:pic>
      <p:sp>
        <p:nvSpPr>
          <p:cNvPr id="54" name="Google Shape;54;p13"/>
          <p:cNvSpPr txBox="1"/>
          <p:nvPr/>
        </p:nvSpPr>
        <p:spPr>
          <a:xfrm>
            <a:off x="0" y="0"/>
            <a:ext cx="7772400" cy="916590"/>
          </a:xfrm>
          <a:prstGeom prst="rect">
            <a:avLst/>
          </a:prstGeom>
          <a:solidFill>
            <a:srgbClr val="54D25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marR="15671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Architects Daughter"/>
                <a:cs typeface="Architects Daughter"/>
                <a:sym typeface="Architects Daughter"/>
              </a:rPr>
              <a:t>Physical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Architects Daughter"/>
                <a:cs typeface="Architects Daughter"/>
                <a:sym typeface="Architects Daughter"/>
              </a:rPr>
              <a:t>Education </a:t>
            </a:r>
            <a:r>
              <a:rPr kumimoji="0" lang="en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Architects Daughter"/>
                <a:cs typeface="Architects Daughter"/>
                <a:sym typeface="Architects Daughter"/>
              </a:rPr>
              <a:t>at Home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Architects Daughter"/>
              <a:cs typeface="Architects Daughter"/>
              <a:sym typeface="Architects Daughter"/>
            </a:endParaRPr>
          </a:p>
          <a:p>
            <a:pPr marL="171450" marR="15671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Architects Daughter"/>
                <a:cs typeface="Architects Daughter"/>
                <a:sym typeface="Architects Daughter"/>
              </a:rPr>
              <a:t>November, 1 – 5, 2021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53206" y="910584"/>
            <a:ext cx="7216809" cy="29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Nunito"/>
                <a:cs typeface="Nunito"/>
                <a:sym typeface="Nunito"/>
              </a:rPr>
              <a:t>Hello Coyote Families! Please find some activities that you can do alone or together!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57" name="Google Shape;57;p13"/>
          <p:cNvGraphicFramePr/>
          <p:nvPr/>
        </p:nvGraphicFramePr>
        <p:xfrm>
          <a:off x="7910" y="1209263"/>
          <a:ext cx="7756582" cy="8656752"/>
        </p:xfrm>
        <a:graphic>
          <a:graphicData uri="http://schemas.openxmlformats.org/drawingml/2006/table">
            <a:tbl>
              <a:tblPr>
                <a:noFill/>
                <a:tableStyleId>{A9357479-582E-4C80-A972-741F2864E011}</a:tableStyleId>
              </a:tblPr>
              <a:tblGrid>
                <a:gridCol w="3847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9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1939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solidFill>
                            <a:srgbClr val="434343"/>
                          </a:solidFill>
                          <a:latin typeface="Comic Sans MS" panose="030F0702030302020204" pitchFamily="66" charset="0"/>
                          <a:ea typeface="Fredoka One"/>
                          <a:cs typeface="Fredoka One"/>
                          <a:sym typeface="Fredoka One"/>
                        </a:rPr>
                        <a:t>Monday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dirty="0">
                        <a:solidFill>
                          <a:srgbClr val="434343"/>
                        </a:solidFill>
                        <a:latin typeface="Calibri Light" panose="020F0302020204030204" pitchFamily="34" charset="0"/>
                        <a:ea typeface="Fredoka One"/>
                        <a:cs typeface="Calibri Light" panose="020F0302020204030204" pitchFamily="34" charset="0"/>
                        <a:sym typeface="Fredoka One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solidFill>
                            <a:srgbClr val="434343"/>
                          </a:solidFill>
                          <a:latin typeface="Calibri Light" panose="020F0302020204030204" pitchFamily="34" charset="0"/>
                          <a:ea typeface="Fredoka One"/>
                          <a:cs typeface="Calibri Light" panose="020F0302020204030204" pitchFamily="34" charset="0"/>
                          <a:sym typeface="Fredoka One"/>
                        </a:rPr>
                        <a:t>Try this fun &amp; active Halloween themed Just Dance playlist on YouTube. 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solidFill>
                            <a:srgbClr val="434343"/>
                          </a:solidFill>
                          <a:latin typeface="Calibri Light" panose="020F0302020204030204" pitchFamily="34" charset="0"/>
                          <a:ea typeface="Fredoka One"/>
                          <a:cs typeface="Calibri Light" panose="020F0302020204030204" pitchFamily="34" charset="0"/>
                          <a:sym typeface="Fredoka One"/>
                          <a:hlinkClick r:id="rId5"/>
                        </a:rPr>
                        <a:t>https://www.youtube.com/results?search_query=just+dance+halloween</a:t>
                      </a:r>
                      <a:endParaRPr lang="en-US" sz="1600" b="0" dirty="0">
                        <a:solidFill>
                          <a:srgbClr val="434343"/>
                        </a:solidFill>
                        <a:latin typeface="Calibri Light" panose="020F0302020204030204" pitchFamily="34" charset="0"/>
                        <a:ea typeface="Fredoka One"/>
                        <a:cs typeface="Calibri Light" panose="020F0302020204030204" pitchFamily="34" charset="0"/>
                        <a:sym typeface="Fredoka One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dirty="0">
                        <a:solidFill>
                          <a:srgbClr val="434343"/>
                        </a:solidFill>
                        <a:latin typeface="Calibri Light" panose="020F0302020204030204" pitchFamily="34" charset="0"/>
                        <a:ea typeface="Fredoka One"/>
                        <a:cs typeface="Calibri Light" panose="020F0302020204030204" pitchFamily="34" charset="0"/>
                        <a:sym typeface="Fredoka One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dirty="0">
                        <a:solidFill>
                          <a:srgbClr val="434343"/>
                        </a:solidFill>
                        <a:latin typeface="Calibri Light" panose="020F0302020204030204" pitchFamily="34" charset="0"/>
                        <a:ea typeface="Fredoka One"/>
                        <a:cs typeface="Calibri Light" panose="020F0302020204030204" pitchFamily="34" charset="0"/>
                        <a:sym typeface="Fredoka One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434343"/>
                          </a:solidFill>
                          <a:latin typeface="Comic Sans MS" panose="030F0702030302020204" pitchFamily="66" charset="0"/>
                          <a:ea typeface="Fredoka One"/>
                          <a:cs typeface="Fredoka One"/>
                          <a:sym typeface="Fredoka One"/>
                        </a:rPr>
                        <a:t>Tuesday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434343"/>
                          </a:solidFill>
                          <a:latin typeface="Calibri Light" panose="020F0302020204030204" pitchFamily="34" charset="0"/>
                          <a:ea typeface="Nunito"/>
                          <a:cs typeface="Calibri Light" panose="020F0302020204030204" pitchFamily="34" charset="0"/>
                        </a:rPr>
                        <a:t>Try this plank challenge! How long can you last? Can you complete the whole challenge?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CA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  <a:hlinkClick r:id="rId6"/>
                        </a:rPr>
                        <a:t>https://www.youtube.com/watch?v=rACy-0g1CuY</a:t>
                      </a:r>
                      <a:endParaRPr lang="en-US" sz="1600" b="0" dirty="0">
                        <a:solidFill>
                          <a:srgbClr val="434343"/>
                        </a:solidFill>
                        <a:latin typeface="Calibri Light" panose="020F0302020204030204" pitchFamily="34" charset="0"/>
                        <a:ea typeface="Fredoka One"/>
                        <a:cs typeface="Calibri Light" panose="020F0302020204030204" pitchFamily="34" charset="0"/>
                        <a:sym typeface="Fredoka On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434343"/>
                          </a:solidFill>
                          <a:latin typeface="Calibri Light" panose="020F0302020204030204" pitchFamily="34" charset="0"/>
                          <a:ea typeface="Fredoka One"/>
                          <a:cs typeface="Calibri Light" panose="020F0302020204030204" pitchFamily="34" charset="0"/>
                          <a:sym typeface="Fredoka One"/>
                        </a:rPr>
                        <a:t>If that link doesn’t work for you, you can search YouTube for ‘Bring Sally Up plank Challenge’ (by Focused Fitness)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434343"/>
                          </a:solidFill>
                          <a:latin typeface="Calibri Light" panose="020F0302020204030204" pitchFamily="34" charset="0"/>
                          <a:ea typeface="Fredoka One"/>
                          <a:cs typeface="Calibri Light" panose="020F0302020204030204" pitchFamily="34" charset="0"/>
                          <a:sym typeface="Fredoka One"/>
                        </a:rPr>
                        <a:t>*Or without using YouTube, you can challenge yourself to perform a plank for as long as you can. Time yourself.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434343"/>
                          </a:solidFill>
                          <a:latin typeface="Comic Sans MS" panose="030F0702030302020204" pitchFamily="66" charset="0"/>
                          <a:ea typeface="Fredoka One"/>
                          <a:cs typeface="Fredoka One"/>
                          <a:sym typeface="Fredoka One"/>
                        </a:rPr>
                        <a:t>Wednesday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Fredoka One"/>
                          <a:cs typeface="Calibri Light" panose="020F0302020204030204" pitchFamily="34" charset="0"/>
                          <a:sym typeface="Fredoka One"/>
                        </a:rPr>
                        <a:t>Find a safe object to practice tossing and catching (soft ball, a pair of socks).   With a family member - start close together (approximately 4 steps apart).  Take turns tossing &amp; catching.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Fredoka One"/>
                          <a:cs typeface="Calibri Light" panose="020F0302020204030204" pitchFamily="34" charset="0"/>
                          <a:sym typeface="Fredoka One"/>
                        </a:rPr>
                        <a:t>Each time you successfully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Fredoka One"/>
                          <a:cs typeface="Calibri Light" panose="020F0302020204030204" pitchFamily="34" charset="0"/>
                          <a:sym typeface="Fredoka One"/>
                        </a:rPr>
                        <a:t>toss &amp; catch – take a step back.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Fredoka One"/>
                        <a:cs typeface="Calibri Light" panose="020F0302020204030204" pitchFamily="34" charset="0"/>
                        <a:sym typeface="Fredoka On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Fredoka One"/>
                          <a:cs typeface="Calibri Light" panose="020F0302020204030204" pitchFamily="34" charset="0"/>
                          <a:sym typeface="Fredoka One"/>
                        </a:rPr>
                        <a:t>How far apart can you get?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Fredoka One"/>
                          <a:cs typeface="Calibri Light" panose="020F0302020204030204" pitchFamily="34" charset="0"/>
                          <a:sym typeface="Fredoka One"/>
                        </a:rPr>
                        <a:t>How many successful tosses &amp; catches can you make in a row?  Set a goal.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rgbClr val="434343"/>
                        </a:solidFill>
                        <a:latin typeface="Comic Sans MS" panose="030F0702030302020204" pitchFamily="66" charset="0"/>
                        <a:ea typeface="Fredoka One"/>
                        <a:cs typeface="Calibri Light" panose="020F0302020204030204" pitchFamily="34" charset="0"/>
                        <a:sym typeface="Fredoka One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434343"/>
                          </a:solidFill>
                          <a:latin typeface="Comic Sans MS" panose="030F0702030302020204" pitchFamily="66" charset="0"/>
                          <a:ea typeface="Fredoka One"/>
                          <a:cs typeface="Fredoka One"/>
                          <a:sym typeface="Fredoka One"/>
                        </a:rPr>
                        <a:t>Thursday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0" dirty="0">
                        <a:solidFill>
                          <a:srgbClr val="434343"/>
                        </a:solidFill>
                        <a:latin typeface="Comic Sans MS" panose="030F0702030302020204" pitchFamily="66" charset="0"/>
                        <a:ea typeface="Fredoka One"/>
                        <a:cs typeface="Calibri Light" panose="020F0302020204030204" pitchFamily="34" charset="0"/>
                        <a:sym typeface="Fredoka One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solidFill>
                            <a:srgbClr val="434343"/>
                          </a:solidFill>
                          <a:latin typeface="Calibri Light" panose="020F0302020204030204" pitchFamily="34" charset="0"/>
                          <a:ea typeface="Fredoka One"/>
                          <a:cs typeface="Calibri Light" panose="020F0302020204030204" pitchFamily="34" charset="0"/>
                          <a:sym typeface="Fredoka One"/>
                        </a:rPr>
                        <a:t>Take turns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solidFill>
                            <a:srgbClr val="434343"/>
                          </a:solidFill>
                          <a:latin typeface="Calibri Light" panose="020F0302020204030204" pitchFamily="34" charset="0"/>
                          <a:ea typeface="Fredoka One"/>
                          <a:cs typeface="Calibri Light" panose="020F0302020204030204" pitchFamily="34" charset="0"/>
                          <a:sym typeface="Fredoka One"/>
                        </a:rPr>
                        <a:t>flipping a card,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solidFill>
                            <a:srgbClr val="434343"/>
                          </a:solidFill>
                          <a:latin typeface="Calibri Light" panose="020F0302020204030204" pitchFamily="34" charset="0"/>
                          <a:ea typeface="Fredoka One"/>
                          <a:cs typeface="Calibri Light" panose="020F0302020204030204" pitchFamily="34" charset="0"/>
                          <a:sym typeface="Fredoka One"/>
                        </a:rPr>
                        <a:t>the number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solidFill>
                            <a:srgbClr val="434343"/>
                          </a:solidFill>
                          <a:latin typeface="Calibri Light" panose="020F0302020204030204" pitchFamily="34" charset="0"/>
                          <a:ea typeface="Fredoka One"/>
                          <a:cs typeface="Calibri Light" panose="020F0302020204030204" pitchFamily="34" charset="0"/>
                          <a:sym typeface="Fredoka One"/>
                        </a:rPr>
                        <a:t>on the card is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solidFill>
                            <a:srgbClr val="434343"/>
                          </a:solidFill>
                          <a:latin typeface="Calibri Light" panose="020F0302020204030204" pitchFamily="34" charset="0"/>
                          <a:ea typeface="Fredoka One"/>
                          <a:cs typeface="Calibri Light" panose="020F0302020204030204" pitchFamily="34" charset="0"/>
                          <a:sym typeface="Fredoka One"/>
                        </a:rPr>
                        <a:t>how many of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solidFill>
                            <a:srgbClr val="434343"/>
                          </a:solidFill>
                          <a:latin typeface="Calibri Light" panose="020F0302020204030204" pitchFamily="34" charset="0"/>
                          <a:ea typeface="Fredoka One"/>
                          <a:cs typeface="Calibri Light" panose="020F0302020204030204" pitchFamily="34" charset="0"/>
                          <a:sym typeface="Fredoka One"/>
                        </a:rPr>
                        <a:t>the action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solidFill>
                            <a:srgbClr val="434343"/>
                          </a:solidFill>
                          <a:latin typeface="Calibri Light" panose="020F0302020204030204" pitchFamily="34" charset="0"/>
                          <a:ea typeface="Fredoka One"/>
                          <a:cs typeface="Calibri Light" panose="020F0302020204030204" pitchFamily="34" charset="0"/>
                          <a:sym typeface="Fredoka One"/>
                        </a:rPr>
                        <a:t>You need to do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1" dirty="0">
                          <a:solidFill>
                            <a:srgbClr val="434343"/>
                          </a:solidFill>
                          <a:latin typeface="Comic Sans MS" panose="030F0702030302020204" pitchFamily="66" charset="0"/>
                          <a:ea typeface="Fredoka One"/>
                          <a:cs typeface="Fredoka One"/>
                          <a:sym typeface="Fredoka One"/>
                        </a:rPr>
                        <a:t>Friday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CA" sz="1400" b="0" dirty="0">
                        <a:solidFill>
                          <a:srgbClr val="434343"/>
                        </a:solidFill>
                        <a:latin typeface="Comic Sans MS" panose="030F0702030302020204" pitchFamily="66" charset="0"/>
                        <a:ea typeface="Nunito"/>
                        <a:cs typeface="Calibri Light" panose="020F0302020204030204" pitchFamily="34" charset="0"/>
                        <a:sym typeface="Nuni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600" b="0" dirty="0">
                          <a:solidFill>
                            <a:srgbClr val="434343"/>
                          </a:solidFill>
                          <a:latin typeface="Calibri Light" panose="020F0302020204030204" pitchFamily="34" charset="0"/>
                          <a:ea typeface="Nunito"/>
                          <a:cs typeface="Calibri Light" panose="020F0302020204030204" pitchFamily="34" charset="0"/>
                          <a:sym typeface="Nunito"/>
                        </a:rPr>
                        <a:t>Yoga!! 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600" b="0" dirty="0">
                          <a:solidFill>
                            <a:srgbClr val="434343"/>
                          </a:solidFill>
                          <a:latin typeface="Calibri Light" panose="020F0302020204030204" pitchFamily="34" charset="0"/>
                          <a:ea typeface="Nunito"/>
                          <a:cs typeface="Calibri Light" panose="020F0302020204030204" pitchFamily="34" charset="0"/>
                          <a:sym typeface="Nunito"/>
                        </a:rPr>
                        <a:t>Pick a 30 minute yoga program. 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600" b="0" dirty="0">
                          <a:solidFill>
                            <a:srgbClr val="434343"/>
                          </a:solidFill>
                          <a:latin typeface="Calibri Light" panose="020F0302020204030204" pitchFamily="34" charset="0"/>
                          <a:ea typeface="Nunito"/>
                          <a:cs typeface="Calibri Light" panose="020F0302020204030204" pitchFamily="34" charset="0"/>
                          <a:sym typeface="Nunito"/>
                        </a:rPr>
                        <a:t>Go Noodle or Cosmic yoga is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600" b="0" dirty="0">
                          <a:solidFill>
                            <a:srgbClr val="434343"/>
                          </a:solidFill>
                          <a:latin typeface="Calibri Light" panose="020F0302020204030204" pitchFamily="34" charset="0"/>
                          <a:ea typeface="Nunito"/>
                          <a:cs typeface="Calibri Light" panose="020F0302020204030204" pitchFamily="34" charset="0"/>
                          <a:sym typeface="Nunito"/>
                        </a:rPr>
                        <a:t>a fun spot to find age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600" b="0" dirty="0">
                          <a:solidFill>
                            <a:srgbClr val="434343"/>
                          </a:solidFill>
                          <a:latin typeface="Calibri Light" panose="020F0302020204030204" pitchFamily="34" charset="0"/>
                          <a:ea typeface="Nunito"/>
                          <a:cs typeface="Calibri Light" panose="020F0302020204030204" pitchFamily="34" charset="0"/>
                          <a:sym typeface="Nunito"/>
                        </a:rPr>
                        <a:t>appropriate programs.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solidFill>
                          <a:srgbClr val="434343"/>
                        </a:solidFill>
                        <a:latin typeface="Comic Sans MS" panose="030F0702030302020204" pitchFamily="66" charset="0"/>
                        <a:ea typeface="Nunito"/>
                        <a:cs typeface="Calibri Light" panose="020F0302020204030204" pitchFamily="34" charset="0"/>
                        <a:sym typeface="Nuni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434343"/>
                          </a:solidFill>
                          <a:latin typeface="Comic Sans MS" panose="030F0702030302020204" pitchFamily="66" charset="0"/>
                          <a:ea typeface="Fredoka One"/>
                          <a:cs typeface="Calibri Light" panose="020F0302020204030204" pitchFamily="34" charset="0"/>
                          <a:sym typeface="Fredoka One"/>
                        </a:rPr>
                        <a:t>Bonus Activity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1" dirty="0">
                        <a:solidFill>
                          <a:srgbClr val="434343"/>
                        </a:solidFill>
                        <a:latin typeface="Calibri Light" panose="020F0302020204030204" pitchFamily="34" charset="0"/>
                        <a:ea typeface="Fredoka One"/>
                        <a:cs typeface="Calibri Light" panose="020F0302020204030204" pitchFamily="34" charset="0"/>
                        <a:sym typeface="Fredoka One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CA" sz="1600" dirty="0">
                          <a:solidFill>
                            <a:srgbClr val="434343"/>
                          </a:solidFill>
                          <a:latin typeface="Calibri Light" panose="020F0302020204030204" pitchFamily="34" charset="0"/>
                          <a:ea typeface="Nunito"/>
                          <a:cs typeface="Calibri Light" panose="020F0302020204030204" pitchFamily="34" charset="0"/>
                        </a:rPr>
                        <a:t>Get outside!!.  As a family, go for a nice long walk.  While on your long walk, challenge yourself to jog to a power pole, or to the next mailbox.  Have fun with it.  See if you are able to push yourself to try jogging for 1 minute.  </a:t>
                      </a:r>
                      <a:endParaRPr lang="en-US" sz="1600" b="1" dirty="0">
                        <a:solidFill>
                          <a:srgbClr val="434343"/>
                        </a:solidFill>
                        <a:latin typeface="Calibri Light" panose="020F0302020204030204" pitchFamily="34" charset="0"/>
                        <a:ea typeface="Fredoka One"/>
                        <a:cs typeface="Calibri Light" panose="020F0302020204030204" pitchFamily="34" charset="0"/>
                        <a:sym typeface="Fredoka One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3" name="Google Shape;63;p13"/>
          <p:cNvSpPr txBox="1"/>
          <p:nvPr/>
        </p:nvSpPr>
        <p:spPr>
          <a:xfrm>
            <a:off x="0" y="9467850"/>
            <a:ext cx="7780309" cy="585344"/>
          </a:xfrm>
          <a:prstGeom prst="rect">
            <a:avLst/>
          </a:prstGeom>
          <a:solidFill>
            <a:srgbClr val="54D254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marR="15671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3" name="Picture 2" descr="A picture containing food, cup, plate, drawing&#10;&#10;Description automatically generated">
            <a:extLst>
              <a:ext uri="{FF2B5EF4-FFF2-40B4-BE49-F238E27FC236}">
                <a16:creationId xmlns:a16="http://schemas.microsoft.com/office/drawing/2014/main" id="{DEBEFF49-3CB2-4417-9359-837711CB63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321" y="0"/>
            <a:ext cx="931373" cy="9165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55E54B-2AED-477C-A430-8BB097AB0C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5563" y="4297574"/>
            <a:ext cx="2388927" cy="28432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6F5F89-5D34-4F26-9111-AFB59E1FA7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6599" y="5660756"/>
            <a:ext cx="975445" cy="8413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DEE94C-4A9B-4460-B16A-F38F03F89F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5007" y="2858733"/>
            <a:ext cx="2405280" cy="11525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52336B98498E43AC9572A6FA50282B" ma:contentTypeVersion="13" ma:contentTypeDescription="Create a new document." ma:contentTypeScope="" ma:versionID="768d7a416d57a649a5eb1b118c530bcf">
  <xsd:schema xmlns:xsd="http://www.w3.org/2001/XMLSchema" xmlns:xs="http://www.w3.org/2001/XMLSchema" xmlns:p="http://schemas.microsoft.com/office/2006/metadata/properties" xmlns:ns3="717987ee-c82c-4776-b480-5ff807c8c756" xmlns:ns4="41cffffa-8dd5-4313-8dd0-b34bdcf68c09" targetNamespace="http://schemas.microsoft.com/office/2006/metadata/properties" ma:root="true" ma:fieldsID="656b0eb9be380187b47d1f705a2cc0f7" ns3:_="" ns4:_="">
    <xsd:import namespace="717987ee-c82c-4776-b480-5ff807c8c756"/>
    <xsd:import namespace="41cffffa-8dd5-4313-8dd0-b34bdcf68c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987ee-c82c-4776-b480-5ff807c8c7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cffffa-8dd5-4313-8dd0-b34bdcf68c0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550639-A820-4AD2-9D6F-F836625EEC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7987ee-c82c-4776-b480-5ff807c8c756"/>
    <ds:schemaRef ds:uri="41cffffa-8dd5-4313-8dd0-b34bdcf68c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44FC1C-02D5-47AE-82B9-78F2814E40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8EE5C4-9013-4909-9D8C-663237BD7D0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2110</TotalTime>
  <Words>321</Words>
  <Application>Microsoft Office PowerPoint</Application>
  <PresentationFormat>Custom</PresentationFormat>
  <Paragraphs>38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Nunito</vt:lpstr>
      <vt:lpstr>Arial</vt:lpstr>
      <vt:lpstr>Calibri Light</vt:lpstr>
      <vt:lpstr>Comic Sans MS</vt:lpstr>
      <vt:lpstr>Simple Light</vt:lpstr>
      <vt:lpstr>1_Simple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Brokofsky, Jennifer</dc:creator>
  <cp:lastModifiedBy>Stickles, Suellen    (ASD-W)</cp:lastModifiedBy>
  <cp:revision>28</cp:revision>
  <cp:lastPrinted>2020-04-01T01:23:41Z</cp:lastPrinted>
  <dcterms:modified xsi:type="dcterms:W3CDTF">2021-10-29T15:54:59Z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0x0101007D52336B98498E43AC9572A6FA50282B</vt:lpwstr>
  </property>
</Properties>
</file>